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57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132856"/>
            <a:ext cx="8640960" cy="2448272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66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ПОБЕДУ!</a:t>
            </a:r>
            <a:endParaRPr lang="ru-RU" sz="66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4869160"/>
            <a:ext cx="3600400" cy="151216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Работы детей второй младшей группы №1 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МАДОУ ДС №9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 к Дню Великой Победы!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3551176"/>
      </p:ext>
    </p:extLst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940966"/>
          </a:xfrm>
        </p:spPr>
        <p:txBody>
          <a:bodyPr/>
          <a:lstStyle/>
          <a:p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3Cr6rK-Aue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64088" y="764704"/>
            <a:ext cx="3456385" cy="4608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aOAmf7S45s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772816"/>
            <a:ext cx="3469314" cy="46257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687616" y="530120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latin typeface="Arial" pitchFamily="34" charset="0"/>
                <a:cs typeface="Arial" pitchFamily="34" charset="0"/>
              </a:rPr>
              <a:t>Исламова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Маша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1116747">
            <a:off x="766179" y="5876341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Кашина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Ариана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6597825"/>
      </p:ext>
    </p:extLst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940966"/>
          </a:xfrm>
        </p:spPr>
        <p:txBody>
          <a:bodyPr/>
          <a:lstStyle/>
          <a:p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60H8X1--ewk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44008" y="764704"/>
            <a:ext cx="4359403" cy="35283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kb7AhBrebD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429000"/>
            <a:ext cx="5040560" cy="30481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23528" y="306896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latin typeface="Arial" pitchFamily="34" charset="0"/>
                <a:cs typeface="Arial" pitchFamily="34" charset="0"/>
              </a:rPr>
              <a:t>Леушин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Саша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44208" y="386104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Стариков Егор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6852302"/>
      </p:ext>
    </p:extLst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539552" y="404664"/>
            <a:ext cx="5328592" cy="360040"/>
          </a:xfrm>
        </p:spPr>
        <p:txBody>
          <a:bodyPr>
            <a:normAutofit fontScale="90000"/>
          </a:bodyPr>
          <a:lstStyle/>
          <a:p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00808"/>
            <a:ext cx="8496944" cy="460851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Clr>
                <a:srgbClr val="C00000"/>
              </a:buClr>
              <a:buSzPct val="75000"/>
              <a:buNone/>
            </a:pPr>
            <a:endParaRPr lang="ru-RU" sz="1800" dirty="0"/>
          </a:p>
          <a:p>
            <a:pPr marL="0" indent="0">
              <a:spcBef>
                <a:spcPts val="0"/>
              </a:spcBef>
              <a:buClr>
                <a:srgbClr val="C00000"/>
              </a:buClr>
              <a:buSzPct val="75000"/>
              <a:buNone/>
            </a:pPr>
            <a:endParaRPr lang="ru-RU" sz="1800" dirty="0" smtClean="0"/>
          </a:p>
        </p:txBody>
      </p:sp>
      <p:pic>
        <p:nvPicPr>
          <p:cNvPr id="4" name="Рисунок 3" descr="6Zx9laSPPz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268760"/>
            <a:ext cx="4283968" cy="32129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pe24z8UJO-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1916832"/>
            <a:ext cx="3507854" cy="467713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251520" y="450912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Кашина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Ариана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6176" y="206084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latin typeface="Arial" pitchFamily="34" charset="0"/>
                <a:cs typeface="Arial" pitchFamily="34" charset="0"/>
              </a:rPr>
              <a:t>Исламова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Маша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2321979"/>
      </p:ext>
    </p:extLst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t6hm5gv8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2852936"/>
            <a:ext cx="3968275" cy="35581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 descr="4I47rP7loR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980728"/>
            <a:ext cx="4512501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79512" y="400506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Кашина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Ариана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7696" y="263691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latin typeface="Arial" pitchFamily="34" charset="0"/>
                <a:cs typeface="Arial" pitchFamily="34" charset="0"/>
              </a:rPr>
              <a:t>Леушин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Саша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6293846"/>
      </p:ext>
    </p:extLst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QIuKPBmIB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908720"/>
            <a:ext cx="3394472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-HcjblDacF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2564904"/>
            <a:ext cx="5340085" cy="400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191672" y="227687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latin typeface="Arial" pitchFamily="34" charset="0"/>
                <a:cs typeface="Arial" pitchFamily="34" charset="0"/>
              </a:rPr>
              <a:t>Леушин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Саша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501317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latin typeface="Arial" pitchFamily="34" charset="0"/>
                <a:cs typeface="Arial" pitchFamily="34" charset="0"/>
              </a:rPr>
              <a:t>Исламова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Маша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35288" y="764704"/>
            <a:ext cx="6408712" cy="446449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hnschrift Light SemiCondensed" pitchFamily="34" charset="0"/>
              </a:rPr>
              <a:t>Низкий </a:t>
            </a:r>
            <a:r>
              <a:rPr lang="ru-RU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hnschrift Light SemiCondensed" pitchFamily="34" charset="0"/>
              </a:rPr>
              <a:t>поклон всем, </a:t>
            </a:r>
            <a:r>
              <a:rPr lang="ru-RU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hnschrift Light SemiCondensed" pitchFamily="34" charset="0"/>
              </a:rPr>
              <a:t>кто жизнь положил</a:t>
            </a:r>
            <a:br>
              <a:rPr lang="ru-RU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hnschrift Light SemiCondensed" pitchFamily="34" charset="0"/>
              </a:rPr>
            </a:br>
            <a:r>
              <a:rPr lang="ru-RU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hnschrift Light SemiCondensed" pitchFamily="34" charset="0"/>
              </a:rPr>
              <a:t>За </a:t>
            </a:r>
            <a:r>
              <a:rPr lang="ru-RU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hnschrift Light SemiCondensed" pitchFamily="34" charset="0"/>
              </a:rPr>
              <a:t>нашу победу, кто сил не щадил!</a:t>
            </a:r>
            <a:br>
              <a:rPr lang="ru-RU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hnschrift Light SemiCondensed" pitchFamily="34" charset="0"/>
              </a:rPr>
            </a:br>
            <a:r>
              <a:rPr lang="ru-RU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hnschrift Light SemiCondensed" pitchFamily="34" charset="0"/>
              </a:rPr>
              <a:t>Пусть мирное небо будет всегда,</a:t>
            </a:r>
            <a:br>
              <a:rPr lang="ru-RU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hnschrift Light SemiCondensed" pitchFamily="34" charset="0"/>
              </a:rPr>
            </a:br>
            <a:r>
              <a:rPr lang="ru-RU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hnschrift Light SemiCondensed" pitchFamily="34" charset="0"/>
              </a:rPr>
              <a:t>Теперь обойдёт нас любая беда!</a:t>
            </a:r>
            <a:r>
              <a:rPr lang="ru-RU" sz="40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/>
            </a:r>
            <a:br>
              <a:rPr lang="ru-RU" sz="40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endParaRPr lang="ru-RU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6" name="Рисунок 5" descr="s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3356992"/>
            <a:ext cx="4823219" cy="31959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super_medium_d10941a2f299d708a2fe9b2a512b29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88840"/>
            <a:ext cx="3789533" cy="27363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5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49</Words>
  <Application>Microsoft Office PowerPoint</Application>
  <PresentationFormat>Экран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СПАСИБО ЗА ПОБЕДУ!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Нам дороги эти позабыть нельзя!</dc:title>
  <dc:creator>Ранько Елена</dc:creator>
  <cp:lastModifiedBy>SAMSUNG</cp:lastModifiedBy>
  <cp:revision>24</cp:revision>
  <dcterms:created xsi:type="dcterms:W3CDTF">2015-04-19T15:51:03Z</dcterms:created>
  <dcterms:modified xsi:type="dcterms:W3CDTF">2020-05-08T09:36:20Z</dcterms:modified>
</cp:coreProperties>
</file>