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62" r:id="rId5"/>
    <p:sldId id="263" r:id="rId6"/>
    <p:sldId id="264" r:id="rId7"/>
    <p:sldId id="265" r:id="rId8"/>
    <p:sldId id="266" r:id="rId9"/>
    <p:sldId id="261" r:id="rId10"/>
    <p:sldId id="269" r:id="rId11"/>
    <p:sldId id="267" r:id="rId12"/>
    <p:sldId id="26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306D6-2E8E-4B4F-905D-A223806A89D8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641D7-FF66-44BE-A3BC-36DADB2228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306D6-2E8E-4B4F-905D-A223806A89D8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641D7-FF66-44BE-A3BC-36DADB2228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306D6-2E8E-4B4F-905D-A223806A89D8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641D7-FF66-44BE-A3BC-36DADB2228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306D6-2E8E-4B4F-905D-A223806A89D8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641D7-FF66-44BE-A3BC-36DADB2228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306D6-2E8E-4B4F-905D-A223806A89D8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641D7-FF66-44BE-A3BC-36DADB2228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306D6-2E8E-4B4F-905D-A223806A89D8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641D7-FF66-44BE-A3BC-36DADB2228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2" y="1812927"/>
            <a:ext cx="34712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1812927"/>
            <a:ext cx="347127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306D6-2E8E-4B4F-905D-A223806A89D8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641D7-FF66-44BE-A3BC-36DADB2228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306D6-2E8E-4B4F-905D-A223806A89D8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641D7-FF66-44BE-A3BC-36DADB2228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306D6-2E8E-4B4F-905D-A223806A89D8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641D7-FF66-44BE-A3BC-36DADB2228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306D6-2E8E-4B4F-905D-A223806A89D8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641D7-FF66-44BE-A3BC-36DADB2228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297953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297954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306D6-2E8E-4B4F-905D-A223806A89D8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641D7-FF66-44BE-A3BC-36DADB22280B}" type="slidenum">
              <a:rPr lang="ru-RU" smtClean="0"/>
              <a:t>‹#›</a:t>
            </a:fld>
            <a:endParaRPr lang="ru-RU"/>
          </a:p>
        </p:txBody>
      </p:sp>
      <p:grpSp>
        <p:nvGrpSpPr>
          <p:cNvPr id="16" name="Group 15"/>
          <p:cNvGrpSpPr/>
          <p:nvPr/>
        </p:nvGrpSpPr>
        <p:grpSpPr>
          <a:xfrm>
            <a:off x="4516154" y="994387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601512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5" y="4042576"/>
            <a:ext cx="1743945" cy="1909234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8" y="1095310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29" y="28293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5729135"/>
            <a:ext cx="1909234" cy="1193756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1" y="-61709"/>
            <a:ext cx="1449107" cy="1677064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3" y="-16162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0" y="66073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1" y="-61709"/>
            <a:ext cx="1694467" cy="1677064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2" y="-61708"/>
            <a:ext cx="1909234" cy="1705448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4" y="1095309"/>
            <a:ext cx="1697544" cy="1909234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4" y="5140346"/>
            <a:ext cx="1137194" cy="1759729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1" y="4362912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5" y="4948766"/>
            <a:ext cx="1353860" cy="1909234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1" y="479033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3" y="78398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3" y="514034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597861"/>
            <a:ext cx="793794" cy="1252918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0" y="206512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27" y="1450645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68" y="2049927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6" y="2661634"/>
            <a:ext cx="721308" cy="7213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4" y="-100976"/>
            <a:ext cx="1193676" cy="697815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38" y="-100976"/>
            <a:ext cx="1029028" cy="45988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4" y="-100976"/>
            <a:ext cx="590263" cy="612289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2" y="4321783"/>
            <a:ext cx="1396887" cy="1396887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1" y="6489965"/>
            <a:ext cx="1115939" cy="443769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7999" y="6408840"/>
            <a:ext cx="1237019" cy="524894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5" y="6408841"/>
            <a:ext cx="1211408" cy="524893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073" y="4941986"/>
            <a:ext cx="611230" cy="61123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5" y="6172569"/>
            <a:ext cx="778097" cy="75032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5" y="5158575"/>
            <a:ext cx="563524" cy="89756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5758" y="482386"/>
            <a:ext cx="598416" cy="905704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8" y="836793"/>
            <a:ext cx="910817" cy="9108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3" y="1452260"/>
            <a:ext cx="772993" cy="7729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1257" y="1886983"/>
            <a:ext cx="610366" cy="61036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6" y="1919682"/>
            <a:ext cx="521764" cy="5217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61709"/>
            <a:ext cx="910818" cy="750833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4" y="-61709"/>
            <a:ext cx="473874" cy="61301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238" y="282933"/>
            <a:ext cx="1128521" cy="112852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18" y="749603"/>
            <a:ext cx="277280" cy="907992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1" y="728498"/>
            <a:ext cx="969734" cy="9697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041" y="1326476"/>
            <a:ext cx="608190" cy="60819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29941" y="5611427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2" y="5242254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4454" y="4928166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4" y="5666511"/>
            <a:ext cx="605634" cy="6056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1" y="4097842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16" y="5057878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0" y="4790335"/>
            <a:ext cx="503408" cy="553550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306D6-2E8E-4B4F-905D-A223806A89D8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641D7-FF66-44BE-A3BC-36DADB22280B}" type="slidenum">
              <a:rPr lang="ru-RU" smtClean="0"/>
              <a:t>‹#›</a:t>
            </a:fld>
            <a:endParaRPr lang="ru-RU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2" y="5454223"/>
            <a:ext cx="1909234" cy="1468668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4" y="3382942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4" y="35360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08" y="36884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4676" y="2698928"/>
            <a:ext cx="467627" cy="46762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208" y="3166555"/>
            <a:ext cx="458770" cy="45877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58" y="3382942"/>
            <a:ext cx="352045" cy="3520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601" y="2581479"/>
            <a:ext cx="1360441" cy="1909234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3" y="2395416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23\Pictures\69554_500f0aa9564ed31c666bbe27c0467f52.jp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17"/>
            <a:ext cx="9144000" cy="685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32040" y="4777380"/>
            <a:ext cx="3744416" cy="1459932"/>
          </a:xfrm>
        </p:spPr>
        <p:txBody>
          <a:bodyPr>
            <a:normAutofit/>
          </a:bodyPr>
          <a:lstStyle/>
          <a:p>
            <a:pPr algn="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МАДОУ № 9 </a:t>
            </a:r>
          </a:p>
          <a:p>
            <a:pPr algn="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Группа № 5</a:t>
            </a:r>
          </a:p>
          <a:p>
            <a:pPr algn="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Воспитатель: Суслова Т.В.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Дети земли - Мир без войны (mp3cut.net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9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123\Pictures\893ef325b11f8d688199bff74bae63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65"/>
            <a:ext cx="9144000" cy="687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123\Desktop\карантин\IMG-20200506-WA0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83754" y="1494771"/>
            <a:ext cx="3791006" cy="505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4067944" y="188640"/>
            <a:ext cx="4608512" cy="16561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Пусть всегда будет Мир и солнце  на земле!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123\Pictures\detskij-risounok-ko-dnu-pobedy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484"/>
            <a:ext cx="324036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64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123\Pictures\img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1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1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0">
        <p14:flash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123\Pictures\100706286__12864903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3" y="1412776"/>
            <a:ext cx="6048672" cy="720080"/>
          </a:xfrm>
        </p:spPr>
        <p:txBody>
          <a:bodyPr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Авторы рисунков и поделок:</a:t>
            </a: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7704" y="1844824"/>
            <a:ext cx="5832648" cy="40139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1. Ильиных Степан</a:t>
            </a:r>
          </a:p>
          <a:p>
            <a:pPr marL="0" indent="0"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Шудегова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Даша</a:t>
            </a:r>
          </a:p>
          <a:p>
            <a:pPr marL="0" indent="0"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3. Ушакова Маша</a:t>
            </a:r>
          </a:p>
          <a:p>
            <a:pPr marL="0" indent="0"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Жиленко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Артемий</a:t>
            </a:r>
          </a:p>
          <a:p>
            <a:pPr marL="0" indent="0"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5. Попов Ваня</a:t>
            </a:r>
          </a:p>
          <a:p>
            <a:pPr marL="0" indent="0"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6. Ткачев Ваня</a:t>
            </a:r>
          </a:p>
          <a:p>
            <a:pPr marL="0" indent="0"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7. Сабанин Захар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76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123\Pictures\893ef325b11f8d688199bff74bae63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94"/>
            <a:ext cx="9144000" cy="687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3" y="188640"/>
            <a:ext cx="4781235" cy="165618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Военная техника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C:\Users\123\Desktop\карантин\IMG-20200501-WA0008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908720"/>
            <a:ext cx="2897941" cy="45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Блок-схема: знак завершения 5"/>
          <p:cNvSpPr/>
          <p:nvPr/>
        </p:nvSpPr>
        <p:spPr>
          <a:xfrm>
            <a:off x="6012160" y="188640"/>
            <a:ext cx="3024336" cy="576064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Ракета ФАУ - 2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123\Desktop\карантин\IMG-20200501-WA00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564904"/>
            <a:ext cx="2448272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02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123\Pictures\893ef325b11f8d688199bff74bae63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65"/>
            <a:ext cx="9144000" cy="687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123\Desktop\разное\Новая папка\IMG_20200219_08102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017970"/>
            <a:ext cx="3563888" cy="264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Блок-схема: знак завершения 4"/>
          <p:cNvSpPr/>
          <p:nvPr/>
        </p:nvSpPr>
        <p:spPr>
          <a:xfrm>
            <a:off x="4788025" y="260648"/>
            <a:ext cx="3528391" cy="1008112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Танк – Т-34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123\Desktop\разное\Новая папка\IMG_20200219_0945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974680"/>
            <a:ext cx="3471824" cy="257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123\Desktop\разное\Новая папка\IMG_20200219_0942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548"/>
            <a:ext cx="3339996" cy="247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31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123\Pictures\893ef325b11f8d688199bff74bae63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65"/>
            <a:ext cx="9144000" cy="687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123\Desktop\разное\Новая папка\IMG_20200219_0943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6656"/>
            <a:ext cx="4173354" cy="309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Блок-схема: знак завершения 4"/>
          <p:cNvSpPr/>
          <p:nvPr/>
        </p:nvSpPr>
        <p:spPr>
          <a:xfrm>
            <a:off x="5724128" y="476672"/>
            <a:ext cx="3096344" cy="1224136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 так же военные корабли, машины и самолеты!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123\Desktop\разное\Новая папка\IMG_20200219_08105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988839"/>
            <a:ext cx="3672408" cy="432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03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123\Pictures\893ef325b11f8d688199bff74bae63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65"/>
            <a:ext cx="9144000" cy="687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5624" y="116632"/>
            <a:ext cx="5966855" cy="1152129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«День Победы»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глазами детей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123\Desktop\карантин\IMG-20200504-WA000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460582"/>
            <a:ext cx="5111805" cy="350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123\Desktop\карантин\IMG-20200429-WA00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7504" y="29166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22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123\Pictures\893ef325b11f8d688199bff74bae63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65"/>
            <a:ext cx="9144000" cy="687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123\Pictures\9758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076" y="8773"/>
            <a:ext cx="4115539" cy="277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123\Desktop\карантин\IMG-20200428-WA00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14465"/>
            <a:ext cx="2474587" cy="329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123\Desktop\карантин\IMG-20200505-WA00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852936"/>
            <a:ext cx="3891473" cy="291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04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123\Pictures\893ef325b11f8d688199bff74bae63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65"/>
            <a:ext cx="9144000" cy="687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123\Desktop\карантин\IMG-20200505-WA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06203" y="-477802"/>
            <a:ext cx="3039666" cy="405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23\Desktop\карантин\IMG-20200505-WA00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852936"/>
            <a:ext cx="4104455" cy="307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123\Pictures\images (25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960" y="166370"/>
            <a:ext cx="3996535" cy="264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01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5000">
        <p14:glitter pattern="hexago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123\Pictures\893ef325b11f8d688199bff74bae6330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41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123\Desktop\карантин\IMG-20200505-WA0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076" y="3084093"/>
            <a:ext cx="5876658" cy="293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123\Pictures\images (2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245" y="61764"/>
            <a:ext cx="288032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123\Pictures\Без названия (1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5230"/>
            <a:ext cx="2778835" cy="286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9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123\Pictures\893ef325b11f8d688199bff74bae63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65"/>
            <a:ext cx="9144000" cy="687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809139"/>
            <a:ext cx="5678047" cy="4209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123\Desktop\фото с телефона\IMG_20200413_17541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-14465"/>
            <a:ext cx="2520279" cy="339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123\Pictures\images (26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544" y="27500"/>
            <a:ext cx="2960685" cy="171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95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ummer">
  <a:themeElements>
    <a:clrScheme name="Summer">
      <a:dk1>
        <a:sysClr val="windowText" lastClr="000000"/>
      </a:dk1>
      <a:lt1>
        <a:sysClr val="window" lastClr="FFFFFF"/>
      </a:lt1>
      <a:dk2>
        <a:srgbClr val="E89117"/>
      </a:dk2>
      <a:lt2>
        <a:srgbClr val="FEDD78"/>
      </a:lt2>
      <a:accent1>
        <a:srgbClr val="A1B633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Summ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TM01972873[[fn=Лето]]</Template>
  <TotalTime>218</TotalTime>
  <Words>76</Words>
  <Application>Microsoft Office PowerPoint</Application>
  <PresentationFormat>Экран (4:3)</PresentationFormat>
  <Paragraphs>17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Summer</vt:lpstr>
      <vt:lpstr>Презентация PowerPoint</vt:lpstr>
      <vt:lpstr>Военная техника</vt:lpstr>
      <vt:lpstr>Презентация PowerPoint</vt:lpstr>
      <vt:lpstr>Презентация PowerPoint</vt:lpstr>
      <vt:lpstr>«День Победы»  глазами детей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Авторы рисунков и поделок: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123</dc:creator>
  <cp:lastModifiedBy>123</cp:lastModifiedBy>
  <cp:revision>18</cp:revision>
  <dcterms:created xsi:type="dcterms:W3CDTF">2020-05-06T08:01:41Z</dcterms:created>
  <dcterms:modified xsi:type="dcterms:W3CDTF">2020-05-08T04:24:42Z</dcterms:modified>
</cp:coreProperties>
</file>