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2" r:id="rId5"/>
    <p:sldId id="263" r:id="rId6"/>
    <p:sldId id="264" r:id="rId7"/>
    <p:sldId id="265" r:id="rId8"/>
    <p:sldId id="266" r:id="rId9"/>
    <p:sldId id="261" r:id="rId10"/>
    <p:sldId id="269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06D6-2E8E-4B4F-905D-A223806A89D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641D7-FF66-44BE-A3BC-36DADB222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06D6-2E8E-4B4F-905D-A223806A89D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641D7-FF66-44BE-A3BC-36DADB222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06D6-2E8E-4B4F-905D-A223806A89D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641D7-FF66-44BE-A3BC-36DADB222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06D6-2E8E-4B4F-905D-A223806A89D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641D7-FF66-44BE-A3BC-36DADB222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06D6-2E8E-4B4F-905D-A223806A89D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641D7-FF66-44BE-A3BC-36DADB222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06D6-2E8E-4B4F-905D-A223806A89D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641D7-FF66-44BE-A3BC-36DADB222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06D6-2E8E-4B4F-905D-A223806A89D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641D7-FF66-44BE-A3BC-36DADB222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06D6-2E8E-4B4F-905D-A223806A89D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641D7-FF66-44BE-A3BC-36DADB222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06D6-2E8E-4B4F-905D-A223806A89D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641D7-FF66-44BE-A3BC-36DADB222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06D6-2E8E-4B4F-905D-A223806A89D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641D7-FF66-44BE-A3BC-36DADB2228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306D6-2E8E-4B4F-905D-A223806A89D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641D7-FF66-44BE-A3BC-36DADB22280B}" type="slidenum">
              <a:rPr lang="ru-RU" smtClean="0"/>
              <a:t>‹#›</a:t>
            </a:fld>
            <a:endParaRPr lang="ru-RU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306D6-2E8E-4B4F-905D-A223806A89D8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641D7-FF66-44BE-A3BC-36DADB22280B}" type="slidenum">
              <a:rPr lang="ru-RU" smtClean="0"/>
              <a:t>‹#›</a:t>
            </a:fld>
            <a:endParaRPr lang="ru-RU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23\Pictures\69554_500f0aa9564ed31c666bbe27c0467f52.jp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17"/>
            <a:ext cx="9144000" cy="685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4777380"/>
            <a:ext cx="3744416" cy="1459932"/>
          </a:xfrm>
        </p:spPr>
        <p:txBody>
          <a:bodyPr>
            <a:normAutofit/>
          </a:bodyPr>
          <a:lstStyle/>
          <a:p>
            <a:pPr algn="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МАДОУ № 9 </a:t>
            </a:r>
          </a:p>
          <a:p>
            <a:pPr algn="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Группа № 5</a:t>
            </a:r>
          </a:p>
          <a:p>
            <a:pPr algn="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Воспитатель: Суслова Т.В.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Дети земли - Мир без войны (mp3cut.net) (1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9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123\Pictures\893ef325b11f8d688199bff74bae63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465"/>
            <a:ext cx="9144000" cy="687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23\Desktop\карантин\IMG-20200506-WA0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483754" y="1494771"/>
            <a:ext cx="3791006" cy="5054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4067944" y="188640"/>
            <a:ext cx="4608512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Пусть всегда будет Мир и солнце  на земле!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123\Pictures\detskij-risounok-ko-dnu-pobedy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484"/>
            <a:ext cx="324036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764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23\Pictures\img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1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91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20000">
        <p14:flash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123\Pictures\100706286__12864903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3" y="1412776"/>
            <a:ext cx="6048672" cy="720080"/>
          </a:xfrm>
        </p:spPr>
        <p:txBody>
          <a:bodyPr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Авторы рисунков и поделок: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1844824"/>
            <a:ext cx="5832648" cy="40139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 Ильиных Степан</a:t>
            </a:r>
          </a:p>
          <a:p>
            <a:pPr marL="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Шудегова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Даша</a:t>
            </a:r>
          </a:p>
          <a:p>
            <a:pPr marL="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 Ушакова Маша</a:t>
            </a:r>
          </a:p>
          <a:p>
            <a:pPr marL="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Жиленко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Артемий</a:t>
            </a:r>
          </a:p>
          <a:p>
            <a:pPr marL="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5. Попов Ваня</a:t>
            </a:r>
          </a:p>
          <a:p>
            <a:pPr marL="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6. Ткачев Ваня</a:t>
            </a:r>
          </a:p>
          <a:p>
            <a:pPr marL="0" indent="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7. Сабанин Захар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76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123\Pictures\893ef325b11f8d688199bff74bae63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94"/>
            <a:ext cx="9144000" cy="687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188640"/>
            <a:ext cx="4781235" cy="165618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Военная техника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C:\Users\123\Desktop\карантин\IMG-20200501-WA0008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908720"/>
            <a:ext cx="2897941" cy="45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Блок-схема: знак завершения 5"/>
          <p:cNvSpPr/>
          <p:nvPr/>
        </p:nvSpPr>
        <p:spPr>
          <a:xfrm>
            <a:off x="6012160" y="188640"/>
            <a:ext cx="3024336" cy="576064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Ракета ФАУ - 2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23\Desktop\карантин\IMG-20200501-WA00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564904"/>
            <a:ext cx="2448272" cy="340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02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123\Pictures\893ef325b11f8d688199bff74bae63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465"/>
            <a:ext cx="9144000" cy="687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123\Desktop\разное\Новая папка\IMG_20200219_08102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017970"/>
            <a:ext cx="3563888" cy="2642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Блок-схема: знак завершения 4"/>
          <p:cNvSpPr/>
          <p:nvPr/>
        </p:nvSpPr>
        <p:spPr>
          <a:xfrm>
            <a:off x="4788025" y="260648"/>
            <a:ext cx="3528391" cy="1008112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Танк – Т-34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123\Desktop\разное\Новая папка\IMG_20200219_09454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974680"/>
            <a:ext cx="3471824" cy="2574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23\Desktop\разное\Новая папка\IMG_20200219_0942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548"/>
            <a:ext cx="3339996" cy="2476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31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5000">
        <p14:ripple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75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5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75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123\Pictures\893ef325b11f8d688199bff74bae63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465"/>
            <a:ext cx="9144000" cy="687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123\Desktop\разное\Новая папка\IMG_20200219_0943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6656"/>
            <a:ext cx="4173354" cy="309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Блок-схема: знак завершения 4"/>
          <p:cNvSpPr/>
          <p:nvPr/>
        </p:nvSpPr>
        <p:spPr>
          <a:xfrm>
            <a:off x="5724128" y="476672"/>
            <a:ext cx="3096344" cy="1224136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так же военные корабли, машины и самолеты!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123\Desktop\разное\Новая папка\IMG_20200219_081051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88839"/>
            <a:ext cx="3672408" cy="4320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103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5000">
        <p14:reveal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123\Pictures\893ef325b11f8d688199bff74bae63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465"/>
            <a:ext cx="9144000" cy="687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5624" y="116632"/>
            <a:ext cx="5966855" cy="115212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«День Победы»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глазами детей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123\Desktop\карантин\IMG-20200504-WA0002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460582"/>
            <a:ext cx="5111805" cy="3509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123\Desktop\карантин\IMG-20200429-WA003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7504" y="29166"/>
            <a:ext cx="40324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22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123\Pictures\893ef325b11f8d688199bff74bae63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465"/>
            <a:ext cx="9144000" cy="687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123\Pictures\9758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076" y="8773"/>
            <a:ext cx="4115539" cy="2772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123\Desktop\карантин\IMG-20200428-WA00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-14465"/>
            <a:ext cx="2474587" cy="329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123\Desktop\карантин\IMG-20200505-WA00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852936"/>
            <a:ext cx="3891473" cy="291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04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 advTm="5000">
        <p:circle/>
      </p:transition>
    </mc:Choice>
    <mc:Fallback xmlns="">
      <p:transition spd="slow" advClick="0" advTm="5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123\Pictures\893ef325b11f8d688199bff74bae63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465"/>
            <a:ext cx="9144000" cy="687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123\Desktop\карантин\IMG-20200505-WA000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406203" y="-477802"/>
            <a:ext cx="3039666" cy="405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23\Desktop\карантин\IMG-20200505-WA00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852936"/>
            <a:ext cx="4104455" cy="307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23\Pictures\images (25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960" y="166370"/>
            <a:ext cx="3996535" cy="264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001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 advTm="5000">
        <p14:glitter pattern="hexagon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123\Pictures\893ef325b11f8d688199bff74bae6330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41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23\Desktop\карантин\IMG-20200505-WA00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076" y="3084093"/>
            <a:ext cx="5876658" cy="2938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23\Pictures\images (2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245" y="61764"/>
            <a:ext cx="288032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123\Pictures\Без названия (1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5230"/>
            <a:ext cx="2778835" cy="2866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9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5000">
        <p14:vortex dir="r"/>
      </p:transition>
    </mc:Choice>
    <mc:Fallback xmlns="">
      <p:transition spd="slow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123\Pictures\893ef325b11f8d688199bff74bae63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465"/>
            <a:ext cx="9144000" cy="687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809139"/>
            <a:ext cx="5678047" cy="4209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C:\Users\123\Desktop\фото с телефона\IMG_20200413_17541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-14465"/>
            <a:ext cx="2520279" cy="339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123\Pictures\images (26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544" y="27500"/>
            <a:ext cx="2960685" cy="171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195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:blinds dir="vert"/>
      </p:transition>
    </mc:Choice>
    <mc:Fallback xmlns="">
      <p:transition spd="slow" advClick="0" advTm="5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TM01972873[[fn=Лето]]</Template>
  <TotalTime>218</TotalTime>
  <Words>76</Words>
  <Application>Microsoft Office PowerPoint</Application>
  <PresentationFormat>Экран (4:3)</PresentationFormat>
  <Paragraphs>17</Paragraphs>
  <Slides>12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Summer</vt:lpstr>
      <vt:lpstr>Презентация PowerPoint</vt:lpstr>
      <vt:lpstr>Военная техника</vt:lpstr>
      <vt:lpstr>Презентация PowerPoint</vt:lpstr>
      <vt:lpstr>Презентация PowerPoint</vt:lpstr>
      <vt:lpstr>«День Победы»  глазами детей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Авторы рисунков и поделок: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123</cp:lastModifiedBy>
  <cp:revision>18</cp:revision>
  <dcterms:created xsi:type="dcterms:W3CDTF">2020-05-06T08:01:41Z</dcterms:created>
  <dcterms:modified xsi:type="dcterms:W3CDTF">2020-05-08T04:24:42Z</dcterms:modified>
</cp:coreProperties>
</file>